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096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79328" y="3956068"/>
            <a:ext cx="237160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a:solidFill>
                  <a:schemeClr val="tx1"/>
                </a:solidFill>
              </a:rPr>
              <a:t>Kalaivanan</a:t>
            </a:r>
            <a:r>
              <a:rPr lang="en-US" sz="1100" dirty="0">
                <a:solidFill>
                  <a:schemeClr val="tx1"/>
                </a:solidFill>
              </a:rPr>
              <a:t> V</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:7311212050</a:t>
            </a:r>
            <a:r>
              <a:rPr lang="en-US" sz="1100">
                <a:solidFill>
                  <a:schemeClr val="tx1"/>
                </a:solidFill>
              </a:rPr>
              <a:t>17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4</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 VANAN</cp:lastModifiedBy>
  <cp:revision>13</cp:revision>
  <dcterms:created xsi:type="dcterms:W3CDTF">2024-04-08T06:28:37Z</dcterms:created>
  <dcterms:modified xsi:type="dcterms:W3CDTF">2024-04-08T10:53:05Z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